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6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C7C62C-6075-426B-B9CE-B65FA7FF71B9}">
          <p14:sldIdLst>
            <p14:sldId id="256"/>
            <p14:sldId id="266"/>
            <p14:sldId id="264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896"/>
    <a:srgbClr val="EB752B"/>
    <a:srgbClr val="F1F1F1"/>
    <a:srgbClr val="C6D4DF"/>
    <a:srgbClr val="F3F0ED"/>
    <a:srgbClr val="E1DAD2"/>
    <a:srgbClr val="FEFEFE"/>
    <a:srgbClr val="C1C9CD"/>
    <a:srgbClr val="7C96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5" name="Rectangle 64"/>
          <p:cNvSpPr/>
          <p:nvPr userDrawn="1"/>
        </p:nvSpPr>
        <p:spPr>
          <a:xfrm>
            <a:off x="0" y="4412512"/>
            <a:ext cx="3028950" cy="92503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>
            <a:alpha val="7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4805916" y="1194567"/>
            <a:ext cx="4761077" cy="7883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094" y="222899"/>
            <a:ext cx="860308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</a:p>
          <a:p>
            <a:endParaRPr lang="ru-RU" dirty="0"/>
          </a:p>
          <a:p>
            <a:r>
              <a:rPr lang="ru-RU" b="1" dirty="0"/>
              <a:t>                                     </a:t>
            </a:r>
            <a:r>
              <a:rPr lang="ru-RU" sz="3600" b="1" dirty="0"/>
              <a:t> </a:t>
            </a:r>
            <a:r>
              <a:rPr lang="ru-RU" sz="3600" b="1" dirty="0">
                <a:solidFill>
                  <a:srgbClr val="FF0000"/>
                </a:solidFill>
              </a:rPr>
              <a:t>ИСТОРИЯ РАЗВИТИЯ ФУТБОЛА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sz="3600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Секция: </a:t>
            </a:r>
            <a:r>
              <a:rPr lang="ru-RU" dirty="0"/>
              <a:t>футбол</a:t>
            </a:r>
          </a:p>
          <a:p>
            <a:r>
              <a:rPr lang="ru-RU" b="1" dirty="0"/>
              <a:t>Автор: </a:t>
            </a:r>
            <a:r>
              <a:rPr lang="ru-RU" dirty="0"/>
              <a:t>Жуков Ю.А.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                                                                Керчь</a:t>
            </a:r>
          </a:p>
          <a:p>
            <a:r>
              <a:rPr lang="ru-RU" dirty="0"/>
              <a:t>                                                                  2020 г.</a:t>
            </a: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764071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Основные  исторические даты </a:t>
            </a:r>
            <a:br>
              <a:rPr lang="ru-RU" sz="2800" b="1" i="1" dirty="0">
                <a:solidFill>
                  <a:srgbClr val="FF0000"/>
                </a:solidFill>
              </a:rPr>
            </a:br>
            <a:r>
              <a:rPr lang="ru-RU" sz="2800" b="1" i="1" dirty="0">
                <a:solidFill>
                  <a:srgbClr val="FF0000"/>
                </a:solidFill>
              </a:rPr>
              <a:t>отечественного футбола</a:t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27 мая 1964 года</a:t>
            </a:r>
            <a:r>
              <a:rPr lang="ru-RU" dirty="0"/>
              <a:t> - Вручение награды «Золотой мяч» лучшему игроку Европы - вратарю сборной СССР Льву Яшину.</a:t>
            </a:r>
          </a:p>
          <a:p>
            <a:pPr algn="just"/>
            <a:r>
              <a:rPr lang="ru-RU" b="1" dirty="0"/>
              <a:t>6 октября 1975 года </a:t>
            </a:r>
            <a:r>
              <a:rPr lang="ru-RU" dirty="0"/>
              <a:t>- Победа киевского «Динамо» в Суперкубке Европы</a:t>
            </a:r>
          </a:p>
          <a:p>
            <a:pPr algn="just"/>
            <a:r>
              <a:rPr lang="ru-RU" b="1" dirty="0"/>
              <a:t>30декабря 1975 года </a:t>
            </a:r>
            <a:r>
              <a:rPr lang="ru-RU" dirty="0"/>
              <a:t>- Вручение награды «Золотой мяч» лучшему игроку Европы - нападающему сборной СССР Олегу Блохину.</a:t>
            </a:r>
          </a:p>
          <a:p>
            <a:pPr algn="just"/>
            <a:r>
              <a:rPr lang="ru-RU" b="1" dirty="0"/>
              <a:t>2 мая 1986 года- </a:t>
            </a:r>
            <a:r>
              <a:rPr lang="ru-RU" dirty="0"/>
              <a:t>Победа киевского  «Динамо» в Кубке обладателей Кубков.</a:t>
            </a:r>
          </a:p>
          <a:p>
            <a:pPr algn="just"/>
            <a:r>
              <a:rPr lang="ru-RU" dirty="0"/>
              <a:t>1 </a:t>
            </a:r>
            <a:r>
              <a:rPr lang="ru-RU" b="1" dirty="0"/>
              <a:t>декабря 1986 года </a:t>
            </a:r>
            <a:r>
              <a:rPr lang="ru-RU" dirty="0"/>
              <a:t>- Вручение награды «Золотой мяч» лучшему игроку Европы - нападающему сборной СССР Игорю  </a:t>
            </a:r>
            <a:r>
              <a:rPr lang="ru-RU" dirty="0" err="1"/>
              <a:t>Беланову</a:t>
            </a:r>
            <a:endParaRPr lang="ru-RU" b="1" dirty="0"/>
          </a:p>
          <a:p>
            <a:pPr algn="just"/>
            <a:r>
              <a:rPr lang="ru-RU" b="1" dirty="0"/>
              <a:t>8 мая 2005 года </a:t>
            </a:r>
            <a:r>
              <a:rPr lang="ru-RU" dirty="0"/>
              <a:t>- Победа ЦСКА в Кубке УЕФА.</a:t>
            </a:r>
          </a:p>
          <a:p>
            <a:pPr algn="just"/>
            <a:r>
              <a:rPr lang="ru-RU" b="1" dirty="0"/>
              <a:t>14 мая 2008 года </a:t>
            </a:r>
            <a:r>
              <a:rPr lang="ru-RU" dirty="0"/>
              <a:t>- Победа «Зенита» в Кубке УЕФА.</a:t>
            </a:r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54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b="1" i="1" dirty="0">
                <a:solidFill>
                  <a:srgbClr val="FF0000"/>
                </a:solidFill>
              </a:rPr>
              <a:t>История Чемпионата Мира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Чемпионат мира — главное международное соревнование по футболу</a:t>
            </a:r>
          </a:p>
          <a:p>
            <a:pPr algn="just"/>
            <a:r>
              <a:rPr lang="ru-RU" dirty="0"/>
              <a:t> Первый Чемпионат мира состоялся в 1930 году в Уругвае.</a:t>
            </a:r>
          </a:p>
          <a:p>
            <a:pPr algn="just"/>
            <a:r>
              <a:rPr lang="ru-RU" dirty="0"/>
              <a:t>Проводится 1 раз в четыре года.</a:t>
            </a:r>
          </a:p>
          <a:p>
            <a:pPr algn="just"/>
            <a:r>
              <a:rPr lang="ru-RU" dirty="0"/>
              <a:t>Сборная Бразилии участвовала во всех Чемпионах мира.</a:t>
            </a:r>
          </a:p>
          <a:p>
            <a:pPr algn="just"/>
            <a:r>
              <a:rPr lang="ru-RU" dirty="0"/>
              <a:t>Чемпионами становились :</a:t>
            </a:r>
          </a:p>
          <a:p>
            <a:pPr marL="0" indent="0" algn="just">
              <a:buNone/>
            </a:pPr>
            <a:r>
              <a:rPr lang="ru-RU" dirty="0"/>
              <a:t>Бразилия – 5 раз, Германия и Италия – 4 раза.</a:t>
            </a:r>
          </a:p>
          <a:p>
            <a:pPr algn="just"/>
            <a:r>
              <a:rPr lang="ru-RU" dirty="0"/>
              <a:t>Лучший результат сборной команды России на Чемпионате мира – 4 место в 1966 году в Англии. </a:t>
            </a:r>
          </a:p>
        </p:txBody>
      </p:sp>
    </p:spTree>
    <p:extLst>
      <p:ext uri="{BB962C8B-B14F-4D97-AF65-F5344CB8AC3E}">
        <p14:creationId xmlns:p14="http://schemas.microsoft.com/office/powerpoint/2010/main" val="242131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FF0000"/>
                </a:solidFill>
              </a:rPr>
              <a:t>Чемпионат Мира 2018 в России</a:t>
            </a:r>
          </a:p>
        </p:txBody>
      </p:sp>
      <p:pic>
        <p:nvPicPr>
          <p:cNvPr id="4" name="Объект 3" descr="FIFA World Cup 2018 Logo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02" y="1221455"/>
            <a:ext cx="2539682" cy="280634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509493" y="1059295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/>
              <a:t>      Чемпионат мира по футболу 2018 — 21-й чемпионат мира по футболу ФИФА, финальная часть которого пройдёт в России с 14 июня по 15 июля 2018 года.      Россия в первый раз в своей истории станет страной-хозяйкой мирового чемпионата по футболу, кроме того, он впервые будет проведён в Восточной Европе. </a:t>
            </a:r>
          </a:p>
          <a:p>
            <a:pPr algn="just"/>
            <a:r>
              <a:rPr lang="ru-RU" sz="2400" dirty="0"/>
              <a:t>      Проведение чемпионата запланировано на 12 стадионах в 11 городах России. </a:t>
            </a:r>
          </a:p>
        </p:txBody>
      </p:sp>
    </p:spTree>
    <p:extLst>
      <p:ext uri="{BB962C8B-B14F-4D97-AF65-F5344CB8AC3E}">
        <p14:creationId xmlns:p14="http://schemas.microsoft.com/office/powerpoint/2010/main" val="308623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srgbClr val="FF0000"/>
                </a:solidFill>
              </a:rPr>
              <a:t>                     Итоги анкетирования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hangingPunct="0"/>
            <a:r>
              <a:rPr lang="ru-RU" dirty="0"/>
              <a:t>39% юношей и 35% девушек считают, что футбол для них самый любимый вид спорта.</a:t>
            </a:r>
          </a:p>
          <a:p>
            <a:pPr lvl="0" algn="just" hangingPunct="0"/>
            <a:r>
              <a:rPr lang="ru-RU" dirty="0"/>
              <a:t>77% юношей и даже 23% девушек играют в футбол в школе, во дворе.</a:t>
            </a:r>
          </a:p>
          <a:p>
            <a:pPr lvl="0" algn="just" hangingPunct="0"/>
            <a:r>
              <a:rPr lang="ru-RU" dirty="0"/>
              <a:t>61% опрошенных будут смотреть Чемпионат Мира -2018</a:t>
            </a:r>
          </a:p>
          <a:p>
            <a:pPr lvl="0" algn="just" hangingPunct="0"/>
            <a:r>
              <a:rPr lang="ru-RU" dirty="0"/>
              <a:t>Большинство юношей и девушек будут болеть на Чемпионате Мира за сборную команду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3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8" y="163208"/>
            <a:ext cx="8809149" cy="998742"/>
          </a:xfrm>
        </p:spPr>
        <p:txBody>
          <a:bodyPr>
            <a:noAutofit/>
          </a:bodyPr>
          <a:lstStyle/>
          <a:p>
            <a:pPr lvl="0" algn="ctr"/>
            <a:r>
              <a:rPr lang="ru-RU" sz="3200" b="1" i="1" dirty="0">
                <a:solidFill>
                  <a:srgbClr val="FF0000"/>
                </a:solidFill>
              </a:rPr>
              <a:t>Прогнозы результатов Чемпионата Мира:</a:t>
            </a:r>
            <a:br>
              <a:rPr lang="ru-RU" sz="3200" b="1" i="1" dirty="0">
                <a:solidFill>
                  <a:srgbClr val="FF0000"/>
                </a:solidFill>
              </a:rPr>
            </a:b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8" y="850006"/>
            <a:ext cx="8356873" cy="532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Девушки: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1 место</a:t>
            </a:r>
            <a:r>
              <a:rPr lang="ru-RU" dirty="0"/>
              <a:t>  - Португалия</a:t>
            </a:r>
          </a:p>
          <a:p>
            <a:pPr marL="0" indent="0">
              <a:buNone/>
            </a:pPr>
            <a:r>
              <a:rPr lang="ru-RU" b="1" dirty="0"/>
              <a:t>2 место</a:t>
            </a:r>
            <a:r>
              <a:rPr lang="ru-RU" dirty="0"/>
              <a:t>  - Англия, Бразилия, Аргентина</a:t>
            </a:r>
          </a:p>
          <a:p>
            <a:pPr marL="0" indent="0">
              <a:buNone/>
            </a:pPr>
            <a:r>
              <a:rPr lang="ru-RU" b="1" dirty="0"/>
              <a:t>3 место</a:t>
            </a:r>
            <a:r>
              <a:rPr lang="ru-RU" dirty="0"/>
              <a:t> – Россия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Юноши: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1 место  </a:t>
            </a:r>
            <a:r>
              <a:rPr lang="ru-RU" dirty="0"/>
              <a:t>- Германия</a:t>
            </a:r>
          </a:p>
          <a:p>
            <a:pPr marL="0" indent="0">
              <a:buNone/>
            </a:pPr>
            <a:r>
              <a:rPr lang="ru-RU" b="1" dirty="0"/>
              <a:t>2 место</a:t>
            </a:r>
            <a:r>
              <a:rPr lang="ru-RU" dirty="0"/>
              <a:t>  - Бразилия, Португалия, Аргентина, Бельгия, Испания, Франция</a:t>
            </a:r>
          </a:p>
          <a:p>
            <a:pPr marL="0" indent="0">
              <a:buNone/>
            </a:pPr>
            <a:r>
              <a:rPr lang="ru-RU" b="1" dirty="0"/>
              <a:t>3 место</a:t>
            </a:r>
            <a:r>
              <a:rPr lang="ru-RU" dirty="0"/>
              <a:t> – Россия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28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0211" y="1554454"/>
            <a:ext cx="800360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Желаем побед</a:t>
            </a:r>
          </a:p>
          <a:p>
            <a:pPr algn="ctr"/>
            <a:r>
              <a:rPr lang="ru-RU" sz="5400" b="1" i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Чемпионате мира </a:t>
            </a:r>
          </a:p>
          <a:p>
            <a:pPr algn="ctr"/>
            <a:r>
              <a:rPr lang="ru-RU" sz="5400" b="1" i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сборной команде России</a:t>
            </a:r>
            <a:r>
              <a:rPr lang="ru-RU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5618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ФУТБОЛ</a:t>
            </a:r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020" y="1498332"/>
            <a:ext cx="5593848" cy="3486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98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231820"/>
            <a:ext cx="7869890" cy="48810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i="1" dirty="0"/>
              <a:t>Цель работы:</a:t>
            </a:r>
            <a:endParaRPr lang="ru-RU" sz="7200" dirty="0"/>
          </a:p>
          <a:p>
            <a:pPr algn="just"/>
            <a:r>
              <a:rPr lang="ru-RU" sz="7200" dirty="0"/>
              <a:t>Изучение истории развития футбола как вида спорта.  </a:t>
            </a:r>
          </a:p>
          <a:p>
            <a:pPr marL="0" indent="0" algn="just">
              <a:buNone/>
            </a:pPr>
            <a:r>
              <a:rPr lang="ru-RU" sz="7200" b="1" i="1" dirty="0"/>
              <a:t>Задачи:</a:t>
            </a:r>
            <a:endParaRPr lang="ru-RU" sz="7200" dirty="0"/>
          </a:p>
          <a:p>
            <a:pPr lvl="0" algn="just"/>
            <a:r>
              <a:rPr lang="ru-RU" sz="7200" dirty="0"/>
              <a:t>познакомиться с историей развития футбола как вида спорта;</a:t>
            </a:r>
          </a:p>
          <a:p>
            <a:pPr lvl="0" algn="just"/>
            <a:r>
              <a:rPr lang="ru-RU" sz="7200" dirty="0"/>
              <a:t> изучить историю развития футбола в России;</a:t>
            </a:r>
          </a:p>
          <a:p>
            <a:pPr lvl="0" algn="just"/>
            <a:r>
              <a:rPr lang="ru-RU" sz="7200" dirty="0"/>
              <a:t>изучить историю Чемпионатов Мира;</a:t>
            </a:r>
          </a:p>
          <a:p>
            <a:pPr lvl="0" algn="just"/>
            <a:r>
              <a:rPr lang="ru-RU" sz="7200" dirty="0"/>
              <a:t>познакомиться со спортивными достижениями сборной команды России на Чемпионатах Мира.</a:t>
            </a:r>
          </a:p>
          <a:p>
            <a:pPr marL="0" indent="0" algn="just">
              <a:buNone/>
            </a:pPr>
            <a:r>
              <a:rPr lang="ru-RU" sz="7200" b="1" i="1" dirty="0"/>
              <a:t>Программа исследования:</a:t>
            </a:r>
            <a:endParaRPr lang="ru-RU" sz="7200" dirty="0"/>
          </a:p>
          <a:p>
            <a:pPr marL="0" indent="0" algn="just">
              <a:buNone/>
            </a:pPr>
            <a:r>
              <a:rPr lang="ru-RU" sz="7200" dirty="0"/>
              <a:t>1. Изучение литературы по теме «История  развития футбола».</a:t>
            </a:r>
          </a:p>
          <a:p>
            <a:pPr marL="0" indent="0" algn="just">
              <a:buNone/>
            </a:pPr>
            <a:r>
              <a:rPr lang="ru-RU" sz="7200" dirty="0"/>
              <a:t>2. Исследование истории развития футбола.</a:t>
            </a:r>
          </a:p>
          <a:p>
            <a:pPr marL="0" indent="0" algn="just">
              <a:buNone/>
            </a:pPr>
            <a:r>
              <a:rPr lang="ru-RU" sz="7200" dirty="0"/>
              <a:t>3. Анализ полученных  данных.</a:t>
            </a:r>
          </a:p>
          <a:p>
            <a:pPr marL="0" indent="0" algn="just">
              <a:buNone/>
            </a:pPr>
            <a:r>
              <a:rPr lang="ru-RU" sz="7200" b="1" i="1" dirty="0"/>
              <a:t>Гипотеза:</a:t>
            </a:r>
            <a:endParaRPr lang="ru-RU" sz="7200" dirty="0"/>
          </a:p>
          <a:p>
            <a:pPr algn="just"/>
            <a:r>
              <a:rPr lang="ru-RU" sz="7200" b="1" i="1" dirty="0"/>
              <a:t> </a:t>
            </a:r>
            <a:r>
              <a:rPr lang="ru-RU" sz="7200" dirty="0"/>
              <a:t>Я считаю, что футбол является самым популярным и зрелищным видом спорта.</a:t>
            </a:r>
          </a:p>
          <a:p>
            <a:pPr marL="0" indent="0">
              <a:buNone/>
            </a:pPr>
            <a:r>
              <a:rPr lang="ru-RU" sz="7200" dirty="0"/>
              <a:t>                                                                 </a:t>
            </a:r>
            <a:r>
              <a:rPr lang="ru-RU" sz="7200" b="1" i="1" dirty="0"/>
              <a:t>Методы исследования: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                                                                 - наблюдения;</a:t>
            </a:r>
          </a:p>
          <a:p>
            <a:pPr marL="0" indent="0">
              <a:buNone/>
            </a:pPr>
            <a:r>
              <a:rPr lang="ru-RU" sz="7200" dirty="0"/>
              <a:t>                                                                 - беседа, опрос;</a:t>
            </a:r>
          </a:p>
          <a:p>
            <a:pPr marL="0" indent="0">
              <a:buNone/>
            </a:pPr>
            <a:r>
              <a:rPr lang="ru-RU" sz="7200" dirty="0"/>
              <a:t>                                                                 - анкетирование; </a:t>
            </a:r>
          </a:p>
          <a:p>
            <a:pPr marL="0" indent="0">
              <a:buNone/>
            </a:pPr>
            <a:r>
              <a:rPr lang="ru-RU" sz="7200" dirty="0"/>
              <a:t>                                                                 - анализ.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96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774594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Игра в мяч у древних народов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" y="4029717"/>
            <a:ext cx="2863191" cy="2910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ритуальная игра в мя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37" y="937802"/>
            <a:ext cx="3308842" cy="232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005" y="4131733"/>
            <a:ext cx="3593205" cy="270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8" y="821892"/>
            <a:ext cx="27241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634" y="2395537"/>
            <a:ext cx="38100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16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2800" b="1" i="1" dirty="0">
                <a:solidFill>
                  <a:srgbClr val="FF0000"/>
                </a:solidFill>
              </a:rPr>
              <a:t>Введение первых единых правил в Англии.</a:t>
            </a:r>
            <a:br>
              <a:rPr lang="ru-RU" sz="2800" i="1" dirty="0">
                <a:solidFill>
                  <a:srgbClr val="FF0000"/>
                </a:solidFill>
              </a:rPr>
            </a:br>
            <a:endParaRPr lang="ru-RU" sz="2800" i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4" y="1773886"/>
            <a:ext cx="8343219" cy="300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56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0614" y="3078051"/>
            <a:ext cx="70962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В 1904  г.  основана Международная федерация         </a:t>
            </a:r>
          </a:p>
          <a:p>
            <a:pPr algn="just"/>
            <a:r>
              <a:rPr lang="ru-RU" sz="2400" b="1" i="1" dirty="0"/>
              <a:t>                    футбола ( ФИФА)</a:t>
            </a:r>
            <a:endParaRPr lang="ru-RU" sz="2400" b="1" dirty="0"/>
          </a:p>
          <a:p>
            <a:r>
              <a:rPr lang="ru-RU" sz="2400" b="1" i="1" dirty="0"/>
              <a:t>В 1954 г.   основан Европейских союз футбольных  </a:t>
            </a:r>
          </a:p>
          <a:p>
            <a:r>
              <a:rPr lang="ru-RU" sz="2400" b="1" i="1" dirty="0"/>
              <a:t>                    ассоциаций.(УЕФА)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33364" cy="25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5" descr="Картинки по запросу фиф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0338"/>
            <a:ext cx="1952818" cy="170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8" descr="Картинки по запросу уеф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460" y="4744724"/>
            <a:ext cx="1788084" cy="178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16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FF0000"/>
                </a:solidFill>
              </a:rPr>
              <a:t>Зарождение футбола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1043190"/>
            <a:ext cx="7869890" cy="5133774"/>
          </a:xfrm>
        </p:spPr>
        <p:txBody>
          <a:bodyPr/>
          <a:lstStyle/>
          <a:p>
            <a:pPr algn="just"/>
            <a:r>
              <a:rPr lang="ru-RU" sz="2000" dirty="0"/>
              <a:t>Дата рождения футбола в России считается 12 (24 по новому стилю)октября, 1897 года, когда состоялся первый матч футбольных «Санкт-Петербургского кружка любителей спорта» («Спорт») и Василеостровского общества футболистов». </a:t>
            </a:r>
          </a:p>
          <a:p>
            <a:pPr algn="just"/>
            <a:r>
              <a:rPr lang="ru-RU" sz="2000" dirty="0"/>
              <a:t>Всероссийский Футбольный Союз был  основан 6 (19) января 1912 года и в году был принят в ФИФА.</a:t>
            </a:r>
          </a:p>
          <a:p>
            <a:pPr algn="just"/>
            <a:r>
              <a:rPr lang="ru-RU" sz="2000" dirty="0"/>
              <a:t>В 1923 году состоялся первый чемпионат страны.</a:t>
            </a:r>
          </a:p>
          <a:p>
            <a:pPr algn="just"/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212" y="3303027"/>
            <a:ext cx="4745865" cy="331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68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Победы сборной команды СССР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1952 году сборная советского союза по футболу впервые в своей истории выступила на Олимпийских играх;</a:t>
            </a:r>
          </a:p>
          <a:p>
            <a:pPr algn="just"/>
            <a:r>
              <a:rPr lang="ru-RU" dirty="0"/>
              <a:t>в 1956 году сборная СССР выигрывает золотые награды на Олимпийских играх в Мельбурне;</a:t>
            </a:r>
          </a:p>
          <a:p>
            <a:pPr algn="just"/>
            <a:r>
              <a:rPr lang="ru-RU" dirty="0"/>
              <a:t> в 1960 году побеждает на первом в истории чемпионате Европы;</a:t>
            </a:r>
          </a:p>
          <a:p>
            <a:pPr algn="just"/>
            <a:r>
              <a:rPr lang="ru-RU" dirty="0"/>
              <a:t>в 1966 году сборная СССР вошла в четвёрку лучших команд мира;</a:t>
            </a:r>
          </a:p>
          <a:p>
            <a:pPr algn="just"/>
            <a:r>
              <a:rPr lang="ru-RU" dirty="0"/>
              <a:t> в 1988 году завоевала золотые медали на Олимпийских играх в Сеуле.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68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0329"/>
            <a:ext cx="9144000" cy="998742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Основные  исторические даты </a:t>
            </a:r>
            <a:br>
              <a:rPr lang="ru-RU" sz="2800" b="1" i="1" dirty="0">
                <a:solidFill>
                  <a:srgbClr val="FF0000"/>
                </a:solidFill>
              </a:rPr>
            </a:br>
            <a:r>
              <a:rPr lang="ru-RU" sz="2800" b="1" i="1" dirty="0">
                <a:solidFill>
                  <a:srgbClr val="FF0000"/>
                </a:solidFill>
              </a:rPr>
              <a:t>отечественного футбола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1043190"/>
            <a:ext cx="7869890" cy="51337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30 июня 1912 года</a:t>
            </a:r>
            <a:r>
              <a:rPr lang="ru-RU" dirty="0"/>
              <a:t> - Первый матч сборной России в официальном международном турнире ;</a:t>
            </a:r>
          </a:p>
          <a:p>
            <a:pPr algn="just"/>
            <a:r>
              <a:rPr lang="ru-RU" b="1" dirty="0"/>
              <a:t>17 августа 1928 года </a:t>
            </a:r>
            <a:r>
              <a:rPr lang="ru-RU" dirty="0"/>
              <a:t>- Открытие первого стадиона страны, соответствовавшего международным стандартам («Динамо» в Москве).</a:t>
            </a:r>
          </a:p>
          <a:p>
            <a:pPr algn="just"/>
            <a:r>
              <a:rPr lang="ru-RU" b="1" dirty="0"/>
              <a:t>27 декабря 1934 года</a:t>
            </a:r>
            <a:r>
              <a:rPr lang="ru-RU" dirty="0"/>
              <a:t> - Основание Секции футбола СССР (с 26 мая 1959 года - Федерации футбола СССР).</a:t>
            </a:r>
          </a:p>
          <a:p>
            <a:pPr algn="just"/>
            <a:r>
              <a:rPr lang="ru-RU" b="1" dirty="0"/>
              <a:t>15 июня 1954 года</a:t>
            </a:r>
            <a:r>
              <a:rPr lang="ru-RU" dirty="0"/>
              <a:t> - Вступление Секции футбола СССР в УЕФА.</a:t>
            </a:r>
            <a:r>
              <a:rPr lang="ru-RU" b="1" dirty="0"/>
              <a:t> </a:t>
            </a:r>
          </a:p>
          <a:p>
            <a:pPr algn="just"/>
            <a:r>
              <a:rPr lang="ru-RU" b="1" dirty="0"/>
              <a:t>21 июня 1964 года</a:t>
            </a:r>
            <a:r>
              <a:rPr lang="ru-RU" dirty="0"/>
              <a:t> - Второе место сборной СССР на Чемпионате Европы.</a:t>
            </a:r>
          </a:p>
          <a:p>
            <a:pPr algn="just"/>
            <a:r>
              <a:rPr lang="ru-RU" b="1" dirty="0"/>
              <a:t>18 июня 1972 года </a:t>
            </a:r>
            <a:r>
              <a:rPr lang="ru-RU" dirty="0"/>
              <a:t>- Второе место сборной СССР на Чемпионате Европы.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66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</TotalTime>
  <Words>679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Презентация PowerPoint</vt:lpstr>
      <vt:lpstr>ФУТБОЛ</vt:lpstr>
      <vt:lpstr>Презентация PowerPoint</vt:lpstr>
      <vt:lpstr>Игра в мяч у древних народов</vt:lpstr>
      <vt:lpstr>Введение первых единых правил в Англии. </vt:lpstr>
      <vt:lpstr>Презентация PowerPoint</vt:lpstr>
      <vt:lpstr> Зарождение футбола в России</vt:lpstr>
      <vt:lpstr>Победы сборной команды СССР</vt:lpstr>
      <vt:lpstr>Основные  исторические даты  отечественного футбола </vt:lpstr>
      <vt:lpstr>Основные  исторические даты  отечественного футбола </vt:lpstr>
      <vt:lpstr>История Чемпионата Мира</vt:lpstr>
      <vt:lpstr>Чемпионат Мира 2018 в России</vt:lpstr>
      <vt:lpstr>                     Итоги анкетирования:</vt:lpstr>
      <vt:lpstr>Прогнозы результатов Чемпионата Мира: 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Ирина</cp:lastModifiedBy>
  <cp:revision>169</cp:revision>
  <dcterms:created xsi:type="dcterms:W3CDTF">2016-11-18T14:12:19Z</dcterms:created>
  <dcterms:modified xsi:type="dcterms:W3CDTF">2020-03-23T10:57:33Z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379621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