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05400" cy="2868168"/>
          </a:xfrm>
        </p:spPr>
        <p:txBody>
          <a:bodyPr/>
          <a:lstStyle/>
          <a:p>
            <a:pPr algn="ctr"/>
            <a:r>
              <a:rPr lang="ru-RU" sz="110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ГТО</a:t>
            </a:r>
            <a:endParaRPr lang="ru-RU" sz="110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Готов к Труду и Оборон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Вторая ступень </a:t>
            </a:r>
            <a:r>
              <a:rPr lang="ru-RU" sz="2000" dirty="0" smtClean="0"/>
              <a:t>предназначалась для подростков 14–15 лет. Помимо спортивных дисциплин можно было сдать норматив на туристические навыки, отправившись в поход.</a:t>
            </a:r>
            <a:endParaRPr lang="ru-RU" sz="2000" dirty="0"/>
          </a:p>
        </p:txBody>
      </p:sp>
      <p:pic>
        <p:nvPicPr>
          <p:cNvPr id="37889" name="Picture 1" descr="C:\Users\Admin\Desktop\11-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264696" cy="396465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7890" name="Picture 2" descr="C:\Users\Admin\Desktop\az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723" y="5328618"/>
            <a:ext cx="1521277" cy="152938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468560" y="342528"/>
            <a:ext cx="8532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Третью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ступень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сдавали учащиеся </a:t>
            </a:r>
            <a:r>
              <a:rPr lang="ru-RU" sz="2000" dirty="0" smtClean="0">
                <a:cs typeface="Arial" pitchFamily="34" charset="0"/>
              </a:rPr>
              <a:t>выпускных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классов. От мальчиков требовалось выполнить нормативы, необходимые для службы в армии (в перечне категорий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присутствал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марщ-бросок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).</a:t>
            </a:r>
          </a:p>
        </p:txBody>
      </p:sp>
      <p:pic>
        <p:nvPicPr>
          <p:cNvPr id="39938" name="Picture 2" descr="C:\Users\Admin\Desktop\0_2ab49_c3ec92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6984776" cy="449667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9939" name="Picture 3" descr="C:\Users\Admi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29250"/>
            <a:ext cx="1447800" cy="14287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756592" y="57452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Четвертая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 ступень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называлась «Физическое совершенство». Возрастные рамки: 19–39 лет у мужчин (подкатегории 19–28 и 29–39) и 19–34 лет женщин (подкатегории19-28 и 29–34). </a:t>
            </a:r>
          </a:p>
        </p:txBody>
      </p:sp>
      <p:pic>
        <p:nvPicPr>
          <p:cNvPr id="40962" name="Picture 2" descr="C:\Users\Admin\Desktop\20110225_estaf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048672" cy="40324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4" descr="C:\Users\Admin\Deskto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35014"/>
            <a:ext cx="1547664" cy="152298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Пятую ступень</a:t>
            </a:r>
            <a:r>
              <a:rPr lang="ru-RU" dirty="0" smtClean="0"/>
              <a:t>, «Бодрость и здоровье», сдавали мужчины от 40 лет и женщины от 35 лет. Главной задачей этой категории было сохранить крепкое здоровье. Серебряных значков здесь не было, только золотые.</a:t>
            </a:r>
            <a:endParaRPr lang="ru-RU" dirty="0"/>
          </a:p>
        </p:txBody>
      </p:sp>
      <p:pic>
        <p:nvPicPr>
          <p:cNvPr id="41986" name="Picture 2" descr="C:\Users\Admin\Desktop\ukza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3838575" cy="38385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41989" name="Picture 5" descr="C:\Users\Admin\Desktop\az_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59" y="5490627"/>
            <a:ext cx="1331641" cy="136737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Часто для сдачи нормативов ГТО устраивались спартакиады по многоборью для юношей призывного и допризывного возраста. С 1974 года организовывались чемпионаты СССР по ГТО.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4928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Нормативы ГТО просуществовали с 1931 по 1991 год. </a:t>
            </a:r>
          </a:p>
        </p:txBody>
      </p:sp>
      <p:pic>
        <p:nvPicPr>
          <p:cNvPr id="43011" name="Picture 3" descr="C:\Users\Admin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456384" cy="467310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-243408"/>
            <a:ext cx="7239000" cy="48466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2010 года программа сдачи нормативов ГТО («Готов к труду и обороне») начала свое возрождение.</a:t>
            </a:r>
          </a:p>
        </p:txBody>
      </p:sp>
      <p:pic>
        <p:nvPicPr>
          <p:cNvPr id="19457" name="Picture 1" descr="C:\Users\Admin\Desktop\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624736" cy="475876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1930 году газета «Комсомольская правда» обратилась к народам Советского Союза с призывом быть здоровыми, сильными и спортивными. В обращении впервые говорилось о всесоюзных состязаниях на право получения значка ГТО («Готов к труду и обороне»).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Призыв был поддержан  самыми известными людьми тех лет. На старты по сдаче ГТО выходили известные ученые, спортсмены, герои труда. Братья Знаменские подавали пример молодежи. </a:t>
            </a:r>
            <a:endParaRPr lang="ru-RU" dirty="0"/>
          </a:p>
        </p:txBody>
      </p:sp>
      <p:pic>
        <p:nvPicPr>
          <p:cNvPr id="1026" name="Picture 2" descr="C:\Users\Admin\Desktop\Znamenski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3666552" cy="244827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Admin\Desktop\spartak_storist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066334" cy="259228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Академик Павлов и писатель Максим Горький приветствовали интерес населения к физической культуре </a:t>
            </a:r>
            <a:endParaRPr lang="ru-RU" sz="2000" dirty="0"/>
          </a:p>
        </p:txBody>
      </p:sp>
      <p:pic>
        <p:nvPicPr>
          <p:cNvPr id="2050" name="Picture 2" descr="C:\Users\Admin\Desktop\pavl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060700" cy="36703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Users\Admin\Desktop\745_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2376264" cy="36912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468560" y="476672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В 1934 г. для школьников разработали нормативы БГТО — «Будь готов к труду и обороне».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Помимо спортивных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зачетов учащиеся должны были иметь знания по оказанию первой помощи, уметь проводить занятия по физкультуре и судить определенные виды спорта.</a:t>
            </a:r>
          </a:p>
        </p:txBody>
      </p:sp>
      <p:pic>
        <p:nvPicPr>
          <p:cNvPr id="3074" name="Picture 2" descr="C:\Users\Admin\Desktop\normi_g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631586" cy="439248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pitchFamily="34" charset="0"/>
              </a:rPr>
              <a:t>	Нормы ГТО удостоились даже поэмы. В 1937-м году Самуил Маршак написал «Рассказ о неизвестном герое». Того самого, которого «ищут пожарные, ищет милиция, ищут фотографы». На майке молодого человека, спасшего из огня ребенка, как раз был значок ГТО.</a:t>
            </a:r>
          </a:p>
        </p:txBody>
      </p:sp>
      <p:pic>
        <p:nvPicPr>
          <p:cNvPr id="33795" name="Picture 3" descr="C:\Users\Admin\Desktop\1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000375" cy="392010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3796" name="Picture 4" descr="C:\Users\Admin\Desktop\Rasskaz-o-neizvestnom-gero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2880320" cy="390955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239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ГТО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Ждановы\Desktop\az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459049" cy="25250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836712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	Выделялись 4 ступени нормативов ГТО. Сдача нормативов подтверждалась особыми значками. Чтобы получить такой значок, нужно было выполнить заданный набор требований, например: пробежать на скорость 30 метров, подтянуться определённое количество раз, пройти на лыжах 2 км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В зависимости от уровня достижений сдающие нормативы  награждались золотым или серебряным значком </a:t>
            </a:r>
          </a:p>
        </p:txBody>
      </p:sp>
      <p:pic>
        <p:nvPicPr>
          <p:cNvPr id="1030" name="Picture 6" descr="C:\Users\Ждановы\Desktop\az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2520279" cy="258660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-396552" y="188640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Нормы ГТО 30-х годов просуществовал более 40 лет, но в 1972 г. было принято постановление «О введении нового Всесоюзного физкультурного комплекса «Готов к труду и обороне СССР (ГТО)». </a:t>
            </a:r>
          </a:p>
        </p:txBody>
      </p:sp>
      <p:pic>
        <p:nvPicPr>
          <p:cNvPr id="35842" name="Picture 2" descr="C:\Users\Admin\Desktop\dOl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32448" cy="28423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5843" name="Picture 3" descr="C:\Users\Admin\Desktop\1976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5715000" cy="27305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252536" y="260648"/>
            <a:ext cx="84249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6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Вместо 4-х ступеней в новом ГТО появилось шесть. Охватывали они людей от 7 до 60 лет. Позже, в 1979 г., для школьников 1–3 классов ввели начальную стадию подготовки, куда входили знания </a:t>
            </a:r>
            <a:r>
              <a:rPr lang="ru-RU" sz="2000" dirty="0" smtClean="0"/>
              <a:t>по начальной военной подготовке (НВП), гражданской обороне страны и гигиене.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6866" name="Picture 2" descr="C:\Users\Admin\Desktop\normi_gt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544616" cy="415846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	В целом комплекс был направлен на развитие силы, ловкости, смелости и упорства.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первой ступени </a:t>
            </a:r>
            <a:r>
              <a:rPr lang="ru-RU" sz="2000" dirty="0" smtClean="0"/>
              <a:t>для мальчиков и девочек 10–13 лет тренеры искали будущих звезд спорта.</a:t>
            </a:r>
            <a:endParaRPr lang="ru-RU" sz="2000" dirty="0"/>
          </a:p>
        </p:txBody>
      </p:sp>
      <p:pic>
        <p:nvPicPr>
          <p:cNvPr id="38914" name="Picture 2" descr="В Калининском районе Чебоксар начинается прием норм ГТО - Образование, Чебок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912768" cy="46056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8915" name="Picture 3" descr="C:\Users\Admin\Desktop\az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211" y="5445224"/>
            <a:ext cx="1370789" cy="141277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</TotalTime>
  <Words>193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ГТО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Астахов</dc:creator>
  <cp:lastModifiedBy> </cp:lastModifiedBy>
  <cp:revision>48</cp:revision>
  <dcterms:created xsi:type="dcterms:W3CDTF">2012-11-25T15:21:02Z</dcterms:created>
  <dcterms:modified xsi:type="dcterms:W3CDTF">2020-03-24T08:16:41Z</dcterms:modified>
</cp:coreProperties>
</file>