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80" r:id="rId22"/>
    <p:sldId id="276" r:id="rId23"/>
    <p:sldId id="279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99F9F1-EDF6-4253-B913-B1A9E272DE0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1651AB-CD76-483E-9A19-D843FAB45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1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Общая физическая подготовка (ОФП) -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процесс совершенствования двигательных физических качеств, направленный на всестороннее и гармоничное физическое развитие школьника. ОФП способствует повышению функциональных возможностей, общей работоспособности, является основой для специальной подготовки и достижения высоких результатов  в избранной сфере деятельности или виде спорта.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Общая физическая и спортивная подготовка в системе школьного образования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Словесные методы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дидактический рассказ, беседа, обсуждение;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инструктирование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(объяснение задания, правил их выполнения);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сопроводительное пояснение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(лаконичный комментарий и замечания);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(как правило, в повелительном наклонении);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(способ текущей коррекции действий или их итогов);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словесный отчет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взаиморазъяснение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самопроговаривание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самоприказ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основанные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внутренней речи (например, "сильнее", "держать", "плавно").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Словесные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енсорные методы :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 направленного "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прочувствования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" движений, при котором обращается внимание на мышечные ощущения при различных вариантах выполнения двигательного задания;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 ориентирования, т.е. введение в задания предметных ориентировок (флажков, мишеней, специальной разметки зала);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методы лидирования и текущего сенсорного программирования ( с использованием специальной электронной аппаратуры, нередко с обратной связью (видео-  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звуколидеры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указывающие, например, расхождение между заданным и фактическим темпами исполнения).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i="1" dirty="0" smtClean="0">
                <a:cs typeface="Times New Roman" pitchFamily="18" charset="0"/>
              </a:rPr>
              <a:t>Формы реализации: </a:t>
            </a:r>
          </a:p>
          <a:p>
            <a:pPr algn="just">
              <a:buNone/>
            </a:pPr>
            <a:r>
              <a:rPr lang="ru-RU" sz="1400" i="1" dirty="0">
                <a:cs typeface="Times New Roman" pitchFamily="18" charset="0"/>
              </a:rPr>
              <a:t> </a:t>
            </a:r>
            <a:r>
              <a:rPr lang="ru-RU" sz="1400" i="1" dirty="0" smtClean="0">
                <a:cs typeface="Times New Roman" pitchFamily="18" charset="0"/>
              </a:rPr>
              <a:t>         показ </a:t>
            </a:r>
            <a:r>
              <a:rPr lang="ru-RU" sz="1400" i="1" dirty="0">
                <a:cs typeface="Times New Roman" pitchFamily="18" charset="0"/>
              </a:rPr>
              <a:t>самих </a:t>
            </a:r>
            <a:r>
              <a:rPr lang="ru-RU" sz="1400" i="1" dirty="0" smtClean="0">
                <a:cs typeface="Times New Roman" pitchFamily="18" charset="0"/>
              </a:rPr>
              <a:t>упражнений, демонстрация наглядных пособий, предметно-модельная </a:t>
            </a:r>
            <a:r>
              <a:rPr lang="ru-RU" sz="1400" i="1" dirty="0">
                <a:cs typeface="Times New Roman" pitchFamily="18" charset="0"/>
              </a:rPr>
              <a:t>и </a:t>
            </a:r>
            <a:r>
              <a:rPr lang="ru-RU" sz="1400" i="1" dirty="0" smtClean="0">
                <a:cs typeface="Times New Roman" pitchFamily="18" charset="0"/>
              </a:rPr>
              <a:t>макетная демонстрация </a:t>
            </a:r>
            <a:r>
              <a:rPr lang="ru-RU" sz="1400" i="1" dirty="0">
                <a:cs typeface="Times New Roman" pitchFamily="18" charset="0"/>
              </a:rPr>
              <a:t>(с помощью муляжей-моделей человеческого тела, макетов игровых площадок с фигурками </a:t>
            </a:r>
            <a:r>
              <a:rPr lang="ru-RU" sz="1400" i="1" dirty="0" smtClean="0">
                <a:cs typeface="Times New Roman" pitchFamily="18" charset="0"/>
              </a:rPr>
              <a:t>игроков), кино </a:t>
            </a:r>
            <a:r>
              <a:rPr lang="ru-RU" sz="1400" i="1" dirty="0">
                <a:cs typeface="Times New Roman" pitchFamily="18" charset="0"/>
              </a:rPr>
              <a:t>- и </a:t>
            </a:r>
            <a:r>
              <a:rPr lang="ru-RU" sz="1400" i="1" dirty="0" smtClean="0">
                <a:cs typeface="Times New Roman" pitchFamily="18" charset="0"/>
              </a:rPr>
              <a:t>видеомагнитофонные демонстрации </a:t>
            </a:r>
            <a:r>
              <a:rPr lang="ru-RU" sz="1400" i="1" dirty="0">
                <a:cs typeface="Times New Roman" pitchFamily="18" charset="0"/>
              </a:rPr>
              <a:t>(просмотр кино - </a:t>
            </a:r>
            <a:r>
              <a:rPr lang="ru-RU" sz="1400" i="1" dirty="0" err="1">
                <a:cs typeface="Times New Roman" pitchFamily="18" charset="0"/>
              </a:rPr>
              <a:t>кольцовок</a:t>
            </a:r>
            <a:r>
              <a:rPr lang="ru-RU" sz="1400" i="1" dirty="0">
                <a:cs typeface="Times New Roman" pitchFamily="18" charset="0"/>
              </a:rPr>
              <a:t>, специальных учебных кинофильмов, видеозаписей выполнения </a:t>
            </a:r>
            <a:r>
              <a:rPr lang="ru-RU" sz="1400" i="1" dirty="0" smtClean="0">
                <a:cs typeface="Times New Roman" pitchFamily="18" charset="0"/>
              </a:rPr>
              <a:t>упражнений), избирательно-сенсорная демонстрация отдельных </a:t>
            </a:r>
            <a:r>
              <a:rPr lang="ru-RU" sz="1400" i="1" dirty="0">
                <a:cs typeface="Times New Roman" pitchFamily="18" charset="0"/>
              </a:rPr>
              <a:t>параметров движений с помощью аппаратурных устройств (метронома, магнитофона, системы сигнализирующих электроламп</a:t>
            </a:r>
            <a:r>
              <a:rPr lang="ru-RU" sz="1400" i="1" dirty="0" smtClean="0">
                <a:cs typeface="Times New Roman" pitchFamily="18" charset="0"/>
              </a:rPr>
              <a:t>).</a:t>
            </a:r>
            <a:endParaRPr lang="ru-RU" sz="1400" i="1" dirty="0"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Сенсорные методы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43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ru-RU" sz="18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Двигательное умение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это такой уровень овладения двигательным действием, при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котор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управление движениями осуществляется при активной роли мышления.</a:t>
            </a: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Признаки двигательного умения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движениями происходит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неавтоматизированно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сознание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ученика загружено контролем каждого движения;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невысокая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быстрота выполнения действия;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выполняется неэкономно, при значительной степени утомления;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расчлененность движений;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нестабильность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действия;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запоминание действия.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None/>
            </a:pPr>
            <a:r>
              <a:rPr lang="ru-RU" sz="3800" u="sng" dirty="0" smtClean="0">
                <a:latin typeface="Times New Roman" pitchFamily="18" charset="0"/>
                <a:cs typeface="Times New Roman" pitchFamily="18" charset="0"/>
              </a:rPr>
              <a:t>Двигательный навык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— такая степень владения техникой действия, при которой управление движением (движениями) происходит автоматически и, действия отличаются надежностью.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двигательным навыкам и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умениям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ознакомление,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первоначаль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разучивание движения. </a:t>
            </a:r>
          </a:p>
          <a:p>
            <a:pPr algn="just"/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Второй этап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углубленное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детализирован-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разучивание, формирование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двигатель-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умения. </a:t>
            </a:r>
          </a:p>
          <a:p>
            <a:pPr algn="just"/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Третий этап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формирование двигательного навыка, достижение двигательного мастерства.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Обучение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двигательному действию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357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sz="11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Основные физические качества: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сила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быстрота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выносливость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гибкость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ловкость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Воспитание физических качеств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человека преодолевать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сопротивление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противодействовать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ему посредством мышечных напряжений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Методы развития силы: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Методы максимальных усилий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(или метод "до отказа") предусматривает упражнения с отягощением, составляющим 30—70%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рекордного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динамических усилий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связан с применением малых и средних отягощений (до 30% рекордного).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силы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ru-RU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Быстрота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комплекс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функциональных свойств человека, непосредственно и по преимуществу определяющих скоростные характеристики движений, а также двигательной реакции</a:t>
            </a:r>
            <a:r>
              <a:rPr lang="ru-RU" dirty="0"/>
              <a:t>.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быстроты простой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двигательной реакции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(метод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повторного, возможно более быстрого реагирования на внезапно появляющийся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сигнал).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Развитие сложной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двигательной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реакции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(упражнения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постепенно увеличивающейся скоростью объекта, с его внезапным появлением в различных местах, с сокращением дистанции наблюдения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т.п.).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быстроты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Выносливость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это способность противостоять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утомлению.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Общая выносливость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длительно выполнять работу умеренной интенсивности при глобальном функционировании мышечной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 (аэробная выносливость). Общая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выносливость — основа для воспитания специальной выносливости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Специальная выносливость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выносливость по отношению к определенной двигательной деятельности (прыжковая выносливость, игровая выносливость, силовая выносливость, скоростная выносливость, координационная выносливость и 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ыносливости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u-RU" sz="3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Ловкость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 способность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быстро, точно, целесообразно, экономно решать двигательные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just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Основная задача воспитания ловкости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овладение новыми двигательными действиями. При этом используются следующие упражнения: спортивные и подвижные игры, гимнастика и акробатика, легкая атлетика (прыжки, барьерный бег), лыжи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(движение попеременными ходами, повороты и спуск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горы, прыжки с небольших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рамплинов) и т.п.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ловкости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Гибкость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способность выполнять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большой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амплитудой.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Различают гибкость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динамическую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(проявленную в движении),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статическую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(позволяющую сохранять позу и положение тела),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активную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(проявленную благодаря собственным усилиям) 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пассивную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(проявленную за счет внешних сил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Основные правила применения упражнений в растягивании: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допускаются болевые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ощущения;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выполняются в медленном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темпе;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постепенно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увеличивается их амплитуда и степень применения силы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Развитие гибкости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29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приобретение общей выносливости;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-гармоничное развитие мускулатуры и силы мышц;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-повышение общих скоростных возможностей (быстроты выполнения движений);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-увеличение подвижности основных суставов и эластичности мышц;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-улучшение ловкости в бытовых, трудовых и спортивных действиях (умение координировать простые и сложные движения);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-научить выполнять движения без излишних напряжений, а также умению расслабляться.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Задачи общей физической подготовки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72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Наблюдения  педагогов и врачей, результаты научных исследований свидетельствуют о существовании тревожной тенденции снижения уровня здоровья, двигательной и функциональной подготовленности детей школьного возраста. 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Активное использование общей физической и спортивной подготовки,  массового спорта имеет огромное значение для эффективного функционирования традиционной системы физического воспитания в школьном образовании и может существенно его обогатить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 и роль общей и спортивной физической подготовки в системе школьного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72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связи с тревожной тенденцией снижения уровня здоровья, двигательной и функциональной подготовленности детей школьного возраста специалисты приходят к заключению, что традиционная система физического воспитания в общеобразовательных учреждениях функционирует недостаточно эффективно, и отмечают необходимость ее совершенствования.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«Президентские тесты»;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проект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СпАРТ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проект «Наш спорт — наше здоровье»;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программа «Самбо в школе»;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спортизированные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виды подготовки школьников средствами физической подготовки на основе лыжной подготовки, лёгкой атлетики, гимнастики, тяжёлой атлетики, фитнеса и др. видов спорта. 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Современные педагогические технологии физического воспитания школьников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7200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7200" u="sng" dirty="0">
                <a:latin typeface="Times New Roman" pitchFamily="18" charset="0"/>
                <a:cs typeface="Times New Roman" pitchFamily="18" charset="0"/>
              </a:rPr>
              <a:t>основу методики и организации физической подготовки школьников должна быть положена концепция тренировки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(пока единственная научно обоснованная концепция управления развитием физического потенциала человека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). Выносливость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сила, ловкость, быстрота, гибкость и в конечном счёте высокий уровень работоспособности могут быть приобретены только </a:t>
            </a:r>
            <a:r>
              <a:rPr lang="ru-RU" sz="7200" i="1" dirty="0">
                <a:latin typeface="Times New Roman" pitchFamily="18" charset="0"/>
                <a:cs typeface="Times New Roman" pitchFamily="18" charset="0"/>
              </a:rPr>
              <a:t>путем тренировки, путем использования эффекта целенаправленно организованного процесса адаптации организма школьника к физическим нагрузкам необходимого 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объема </a:t>
            </a:r>
            <a:r>
              <a:rPr lang="ru-RU" sz="7200" i="1" dirty="0">
                <a:latin typeface="Times New Roman" pitchFamily="18" charset="0"/>
                <a:cs typeface="Times New Roman" pitchFamily="18" charset="0"/>
              </a:rPr>
              <a:t>и достаточной интенсивности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Обязательные внеклассные занятия по физической подготовке школьников: </a:t>
            </a:r>
          </a:p>
          <a:p>
            <a:pPr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спортивная подготовка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подготовка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оздоровительные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занятия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Выбор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вида занятий определяется желанием, интересами, уровнем подготовленности и здоровьем школьника. </a:t>
            </a:r>
            <a:r>
              <a:rPr lang="ru-RU" sz="7200" u="sng" dirty="0">
                <a:latin typeface="Times New Roman" pitchFamily="18" charset="0"/>
                <a:cs typeface="Times New Roman" pitchFamily="18" charset="0"/>
              </a:rPr>
              <a:t>Оздоровительные занятия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должны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проводиться в группах лечебной тренировки для детей с ослабленным здоровьем и инвалидов. </a:t>
            </a:r>
            <a:r>
              <a:rPr lang="ru-RU" sz="7200" u="sng" dirty="0">
                <a:latin typeface="Times New Roman" pitchFamily="18" charset="0"/>
                <a:cs typeface="Times New Roman" pitchFamily="18" charset="0"/>
              </a:rPr>
              <a:t>Занятия в группах ОФП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объединяли бы учащихся, не проявляющих интереса к спортивным формам физической подготовки. </a:t>
            </a:r>
            <a:r>
              <a:rPr lang="ru-RU" sz="7200" u="sng" dirty="0">
                <a:latin typeface="Times New Roman" pitchFamily="18" charset="0"/>
                <a:ea typeface="Times New Roman"/>
                <a:cs typeface="Times New Roman" pitchFamily="18" charset="0"/>
              </a:rPr>
              <a:t>Группы спортивной подготовки</a:t>
            </a:r>
            <a:r>
              <a:rPr lang="ru-RU" sz="7200" dirty="0">
                <a:latin typeface="Times New Roman" pitchFamily="18" charset="0"/>
                <a:ea typeface="Times New Roman"/>
                <a:cs typeface="Times New Roman" pitchFamily="18" charset="0"/>
              </a:rPr>
              <a:t> по существу должны стать основой возрождения и развития массового школьного </a:t>
            </a:r>
            <a:r>
              <a:rPr lang="ru-RU" sz="7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спорта.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Современный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взгляд на место и роль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общей и спортивной физической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подготовки в системе школьного образования.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endParaRPr lang="ru-RU" sz="1000" dirty="0" smtClean="0"/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реализация физического воспитания в общеобразовательной школе с учетом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физкультурно-спортивных интересов и потребностей, индивидуальных физических и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морфофункциональных показателей учащихся;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построение урока физической культуры в общеобразовательной школе как тренировочного занятия на основе избранного учащимися вида спортивной деятельности (три раза в неделю по 2 часа);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занятие проводит учитель-тренер по виду спортивной деятельности;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соответствие учебной программы и государственного образовательного стандарта; 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опора на общие дидактические основы учебно-воспитательного процесса в общеобразовательной школе, на принципы, средства, методы и формы организации физического воспитания с учетом особенностей физического развития подростков, материально-технической базы образовательного учреждения;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оперативная коррекция содержания физического воспитания в зависимости от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степени усвоения учебного материала программы;</a:t>
            </a: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обязательный оперативный контроль физической и функциональной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подготов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­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ленности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занимающихся.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Педагогические условия эффективной реализации концепции тренировки в системе школьного образования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проводятся три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неделю по два часа;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выносятся за рамки академического расписания и проводятся индивидуально 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учебные занятия носят тренировочный характер.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Принципиальные инновации программ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спортизировнной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подготовки детей средствами избранных видов спорта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endParaRPr lang="ru-RU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Специальная физическая подготовка (СФП)-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процесс воспитания физических качеств, обеспечивающих преимущественное развитие двигательных способностей, необходимых для конкретной спортивной дисциплины (вида спорта) или трудовой деятельности.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Виды СФП: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-спортивная подготовка;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-профессионально-прикладная ( в т.ч. военно-прикладная)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физическая подготовка.</a:t>
            </a:r>
          </a:p>
          <a:p>
            <a:pPr algn="just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Специальная физическая подготовка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72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Спортивная подготовка (тренировка)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направленное воздействие на развитие основных и специальных физических качеств юных спортсменов, обеспечивающее нужную степень готовности к спортивным достижениям на основе целесообразного использования принципов, методов средств и условий физической тренировки.</a:t>
            </a:r>
          </a:p>
          <a:p>
            <a:pPr algn="just">
              <a:buNone/>
            </a:pPr>
            <a:r>
              <a:rPr lang="ru-RU" sz="2400" i="1" dirty="0" smtClean="0">
                <a:cs typeface="Times New Roman" pitchFamily="18" charset="0"/>
              </a:rPr>
              <a:t>Принципы, средства и методы спортивной тренировки аналогичны принципам, средствам и методам физического воспитания. </a:t>
            </a:r>
          </a:p>
          <a:p>
            <a:pPr algn="just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 сфере массового спорта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портивная подготовка  имеет целью: укрепление здоровья, улучшение физического состояния и активный отдых школьников.</a:t>
            </a:r>
          </a:p>
          <a:p>
            <a:pPr>
              <a:buNone/>
            </a:pPr>
            <a:r>
              <a:rPr lang="ru-RU" sz="2400" i="1" dirty="0" smtClean="0"/>
              <a:t>При разных целях стоящих перед массовым спортом и  спортом высших достижений структура  спортивной подготовки является для них принципиально общей .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Спортивная подготовка (тренировка)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принцип сознательности и активности;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принцип наглядности;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доступности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индивидуали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зации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принцип систематичности;</a:t>
            </a: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принцип динамичности;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Методические принципы физического воспитания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Средства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физического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воспитания: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оздоровительные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силы природной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среды;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гигиенические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факторы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3100" i="1" dirty="0">
                <a:cs typeface="Times New Roman" pitchFamily="18" charset="0"/>
              </a:rPr>
              <a:t>В процессе физического воспитания применяются как общепедагогические методы, так и специфические, основанные на активной двигательной </a:t>
            </a:r>
            <a:r>
              <a:rPr lang="ru-RU" sz="3100" i="1" dirty="0" smtClean="0">
                <a:cs typeface="Times New Roman" pitchFamily="18" charset="0"/>
              </a:rPr>
              <a:t>деятельности</a:t>
            </a:r>
            <a:r>
              <a:rPr lang="ru-RU" dirty="0" smtClean="0"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Методы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физического воспитания 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 регламентированного упражнения;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игровой метод;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соревновательный метод;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словесные и сенсорные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Средства и методы физического воспитания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00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Метод предусматривает: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твердо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предписанную программу движений (заранее обусловленный состав движений, порядок повторений);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возможности точное дозирование нагрузки и управление ее динамикой по ходу упражнений, четкое нормирование места и длительности интервалов отдыха;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использование внешних условий, которые облегчали бы управление действиями занимающихся (применение вспомогательных снарядов, тренажеров, срочного контроля за воздействием нагрузки).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Метод регламентированного упражнения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Характеристика метода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"сюжетная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организация игры: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деятельность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организуется с замыслом, предусматривающим достижение определенной цели. Игровой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сюжет обычно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заимствован из реальной жизни (имитация охоты, трудовых, бытовых действий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но может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создаваться и специально, исходя из потребностей физического воспитания или конкретных задач того или другого занятия, или как условная схема взаимодействия играющих (современные спортивные игры).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комплексное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совершенствовование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двигательной деятельности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усложненных или облегченных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условиях (развитие ловкости, быстроты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ориентировки,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находчивости, самостоятельности.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Игровой метод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Основная черта </a:t>
            </a:r>
            <a:r>
              <a:rPr lang="ru-RU" u="sng" smtClean="0">
                <a:latin typeface="Times New Roman" pitchFamily="18" charset="0"/>
                <a:cs typeface="Times New Roman" pitchFamily="18" charset="0"/>
              </a:rPr>
              <a:t>соревновательного метода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сопоставление сил занимающихся в условиях упорядоченного соперничества за первенство или высокое достижение. </a:t>
            </a:r>
          </a:p>
          <a:p>
            <a:pPr algn="just">
              <a:buNone/>
            </a:pPr>
            <a:r>
              <a:rPr lang="ru-RU" i="1" dirty="0" smtClean="0">
                <a:cs typeface="Times New Roman" pitchFamily="18" charset="0"/>
              </a:rPr>
              <a:t>       Используется </a:t>
            </a:r>
            <a:r>
              <a:rPr lang="ru-RU" i="1" dirty="0">
                <a:cs typeface="Times New Roman" pitchFamily="18" charset="0"/>
              </a:rPr>
              <a:t>как в относительно элементарных формах (способ стимулирования интереса и активизации занимающихся при выполнении отдельного упражнения на занятиях), так и в самостоятельном виде в качестве контрольно-зачетных или официальных спортивных соревнований.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Соревновательный метод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</TotalTime>
  <Words>1627</Words>
  <Application>Microsoft Office PowerPoint</Application>
  <PresentationFormat>Экран (4:3)</PresentationFormat>
  <Paragraphs>165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Открытая</vt:lpstr>
      <vt:lpstr>Общая физическая и спортивная подготовка в системе школьного образования</vt:lpstr>
      <vt:lpstr>Задачи общей физической подготовки</vt:lpstr>
      <vt:lpstr>Специальная физическая подготовка</vt:lpstr>
      <vt:lpstr>Спортивная подготовка (тренировка)</vt:lpstr>
      <vt:lpstr>Методические принципы физического воспитания</vt:lpstr>
      <vt:lpstr>Средства и методы физического воспитания</vt:lpstr>
      <vt:lpstr>Метод регламентированного упражнения</vt:lpstr>
      <vt:lpstr>Игровой метод</vt:lpstr>
      <vt:lpstr>Соревновательный метод</vt:lpstr>
      <vt:lpstr>Словесные методы</vt:lpstr>
      <vt:lpstr>Сенсорные методы</vt:lpstr>
      <vt:lpstr> Обучение двигательным навыкам и умениям </vt:lpstr>
      <vt:lpstr> Обучение двигательному действию </vt:lpstr>
      <vt:lpstr>Воспитание физических качеств </vt:lpstr>
      <vt:lpstr>Развитие силы</vt:lpstr>
      <vt:lpstr>Развитие быстроты</vt:lpstr>
      <vt:lpstr>Развитие выносливости</vt:lpstr>
      <vt:lpstr>Развитие ловкости</vt:lpstr>
      <vt:lpstr>Развитие гибкости</vt:lpstr>
      <vt:lpstr>Место и роль общей и спортивной физической подготовки в системе школьного образования.</vt:lpstr>
      <vt:lpstr>Современные педагогические технологии физического воспитания школьников</vt:lpstr>
      <vt:lpstr> Современный взгляд на место и роль общей и спортивной физической подготовки в системе школьного образования. </vt:lpstr>
      <vt:lpstr>Педагогические условия эффективной реализации концепции тренировки в системе школьного образования </vt:lpstr>
      <vt:lpstr>Принципиальные инновации программ спортизировнной подготовки детей средствами избранных видов спорта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физическая и спортивная подготовка в системе школьного образования</dc:title>
  <dc:creator>valver</dc:creator>
  <cp:lastModifiedBy>Пользователь Windows</cp:lastModifiedBy>
  <cp:revision>43</cp:revision>
  <dcterms:created xsi:type="dcterms:W3CDTF">2010-11-07T10:20:08Z</dcterms:created>
  <dcterms:modified xsi:type="dcterms:W3CDTF">2020-03-23T13:56:01Z</dcterms:modified>
</cp:coreProperties>
</file>